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62" r:id="rId2"/>
    <p:sldId id="260" r:id="rId3"/>
    <p:sldId id="263" r:id="rId4"/>
    <p:sldId id="286" r:id="rId5"/>
    <p:sldId id="285" r:id="rId6"/>
    <p:sldId id="265" r:id="rId7"/>
    <p:sldId id="288" r:id="rId8"/>
    <p:sldId id="293" r:id="rId9"/>
    <p:sldId id="291" r:id="rId10"/>
    <p:sldId id="292" r:id="rId11"/>
    <p:sldId id="295" r:id="rId12"/>
    <p:sldId id="296" r:id="rId13"/>
    <p:sldId id="299" r:id="rId14"/>
    <p:sldId id="294" r:id="rId15"/>
    <p:sldId id="297" r:id="rId16"/>
    <p:sldId id="298" r:id="rId17"/>
    <p:sldId id="301" r:id="rId18"/>
    <p:sldId id="300" r:id="rId19"/>
    <p:sldId id="264" r:id="rId20"/>
    <p:sldId id="290" r:id="rId21"/>
    <p:sldId id="268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525250"/>
    <a:srgbClr val="878785"/>
    <a:srgbClr val="02020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71AA12-4A59-69A5-18CE-87400C33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DFB3D-2C22-3864-2968-E8AE5BCF6C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4110464" y="4470444"/>
            <a:ext cx="38427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</a:rPr>
              <a:t>2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차 프로젝트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발표</a:t>
            </a:r>
            <a:endParaRPr lang="en-US" altLang="ko-KR" sz="4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넥슨 컴퍼니</a:t>
            </a:r>
            <a:endParaRPr lang="en-US" altLang="ko-KR" sz="4000" b="1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49" y="1956819"/>
            <a:ext cx="668655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5408096" y="58708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이재윤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7143823" y="0"/>
            <a:ext cx="5048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</a:rPr>
              <a:t>프론트엔드</a:t>
            </a:r>
            <a:r>
              <a:rPr lang="en-US" altLang="ko-KR" sz="1400" b="1" dirty="0">
                <a:solidFill>
                  <a:schemeClr val="bg1"/>
                </a:solidFill>
              </a:rPr>
              <a:t>(React, PHP), </a:t>
            </a:r>
            <a:r>
              <a:rPr lang="ko-KR" altLang="en-US" sz="1400" b="1" dirty="0" err="1">
                <a:solidFill>
                  <a:schemeClr val="bg1"/>
                </a:solidFill>
              </a:rPr>
              <a:t>플러터</a:t>
            </a:r>
            <a:r>
              <a:rPr lang="en-US" altLang="ko-KR" sz="1400" b="1" dirty="0">
                <a:solidFill>
                  <a:schemeClr val="bg1"/>
                </a:solidFill>
              </a:rPr>
              <a:t>(Flutter)</a:t>
            </a:r>
            <a:r>
              <a:rPr lang="ko-KR" altLang="en-US" sz="1400" b="1" dirty="0">
                <a:solidFill>
                  <a:schemeClr val="bg1"/>
                </a:solidFill>
              </a:rPr>
              <a:t>활용 웹</a:t>
            </a:r>
            <a:r>
              <a:rPr lang="en-US" altLang="ko-KR" sz="1400" b="1" dirty="0">
                <a:solidFill>
                  <a:schemeClr val="bg1"/>
                </a:solidFill>
              </a:rPr>
              <a:t>&amp;</a:t>
            </a:r>
            <a:r>
              <a:rPr lang="ko-KR" altLang="en-US" sz="1400" b="1" dirty="0" err="1">
                <a:solidFill>
                  <a:schemeClr val="bg1"/>
                </a:solidFill>
              </a:rPr>
              <a:t>앱개발</a:t>
            </a:r>
            <a:r>
              <a:rPr lang="ko-KR" altLang="en-US" sz="1400" b="1" dirty="0">
                <a:solidFill>
                  <a:schemeClr val="bg1"/>
                </a:solidFill>
              </a:rPr>
              <a:t> 양성과정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</a:p>
          <a:p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페이지의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2, 3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구역은  배경 동영상이 반복 재생되고 각각에 맞는 데이터를 출력하는 컴포넌트를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공유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불러올 때 각각 클래스 명을 따로 주어서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구분하였음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611865" y="2315460"/>
            <a:ext cx="493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ompany, 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857680"/>
            <a:ext cx="5802190" cy="3725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07" y="2949615"/>
            <a:ext cx="5397901" cy="3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5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3" y="1119300"/>
            <a:ext cx="7241574" cy="47514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14219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useRef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useLayoutEffect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사진 구역에 마우스 오버 시 사진 슬라이드가 멈추고 아웃 시 사진이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반복해서 흘러가는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구현 함 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>
            <a:off x="1371600" y="6104976"/>
            <a:ext cx="413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15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슬라이드 배너를 구현함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 배너를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데이터를 넘겨서 자세한 내용을 볼 수 있는 서브 페이지로 이동하게 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1255378"/>
            <a:ext cx="7486558" cy="47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069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09469" y="3609161"/>
            <a:ext cx="3161471" cy="1028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게임의 데이터들을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1" y="954509"/>
            <a:ext cx="6655991" cy="54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0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234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GAME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페이지에서 게임 리스트 클릭 시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게임의 데이터들을 </a:t>
            </a:r>
            <a:r>
              <a:rPr lang="ko-KR" altLang="en-US" sz="16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팝업창에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시각화하는 함수를 이용하여 컴포넌트 구현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동영상</a:t>
            </a:r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 링크 등이 있음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1734569"/>
            <a:ext cx="3395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GAME</a:t>
            </a:r>
          </a:p>
          <a:p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 정보 팝업 창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6" y="1445741"/>
            <a:ext cx="7001458" cy="42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7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1153688" y="4555340"/>
            <a:ext cx="10133896" cy="2202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719244" y="5284193"/>
            <a:ext cx="3161471" cy="108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자체 블로그 페이지와 관련된 데이터들을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통해 시각화 후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grid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방식을 통해 정리함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559891" y="460832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PEOPLE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768670" y="50824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91" y="884319"/>
            <a:ext cx="3888409" cy="3597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9" y="937307"/>
            <a:ext cx="5144165" cy="34585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134765" y="5187850"/>
            <a:ext cx="3161471" cy="757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Swipe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이용하여 자동으로 넘어가는 슬라이드 배너 구현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 flipH="1" flipV="1">
            <a:off x="5828481" y="4650243"/>
            <a:ext cx="25757" cy="20131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741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2832873"/>
            <a:ext cx="3161471" cy="3083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상단의 탭 메뉴 클릭 시 그에 알맞은 데이터들을 출력하는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이용해 어떤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선택되어 있는지 확인 가능한 함수를 구현하였고 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삼항연산자를 통해 선택한 탭에 클래스를 추가하여 선택한 탭에 해당하는 데이터를 출력하는 컴포넌트 구현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31168" y="1520387"/>
            <a:ext cx="363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서브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PEOPLE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Tab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6" y="2678636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2" y="857679"/>
            <a:ext cx="4873598" cy="4409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8" y="2546282"/>
            <a:ext cx="5765800" cy="38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76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넥슨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 기사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데이터들을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리스트화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자세한 뉴스 내용이 정리되어 있는 페이지로 이동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643036" y="2354777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6" y="975159"/>
            <a:ext cx="5995988" cy="5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- 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302842" y="1289449"/>
            <a:ext cx="4292585" cy="49326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760042" y="3290267"/>
            <a:ext cx="3161471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서브페이지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NEWS List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뉴스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컴포넌트로 페이지 이동이 되며 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해당 뉴스 와 관련된 데이터들을 넘겨 받아 출력하는 컴포넌트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591475" y="1596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서브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news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기사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뉴스 보기 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58897" y="3053354"/>
            <a:ext cx="30626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4" y="931597"/>
            <a:ext cx="58864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1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6BD49-CE9F-9DB9-6C03-7D721A3C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0" y="417094"/>
            <a:ext cx="11317485" cy="226466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목차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223096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657130" y="414045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2657130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2693734" y="5131720"/>
            <a:ext cx="162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제작 기법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2133013" y="3336851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5180820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5606985" y="414045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606985" y="4667568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643589" y="5131720"/>
            <a:ext cx="1624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공통 영역 </a:t>
            </a:r>
            <a:endParaRPr lang="en-US" altLang="ko-KR" sz="2000" dirty="0" smtClean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서브페이지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5082868" y="3336851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130675" y="359612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556840" y="4140457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556840" y="4667568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8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032723" y="317237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964882" y="6415176"/>
            <a:ext cx="2227118" cy="44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3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향후 계획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88662" y="1332637"/>
            <a:ext cx="505608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1120551" y="2368878"/>
            <a:ext cx="4054318" cy="3859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서브 페이지 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“company”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 네비게이션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20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카테고리 분류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기능 구현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미디어 쿼리 마무리</a:t>
            </a:r>
            <a:endParaRPr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186912" y="143790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 계획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153688" y="206481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19" y="3445577"/>
            <a:ext cx="3919924" cy="120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1C2569-CB22-EF87-238A-DB75617324AB}"/>
              </a:ext>
            </a:extLst>
          </p:cNvPr>
          <p:cNvSpPr txBox="1"/>
          <p:nvPr/>
        </p:nvSpPr>
        <p:spPr>
          <a:xfrm>
            <a:off x="3010930" y="2434927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05784" y="5350476"/>
            <a:ext cx="2986216" cy="1507524"/>
          </a:xfrm>
          <a:prstGeom prst="rect">
            <a:avLst/>
          </a:prstGeom>
          <a:solidFill>
            <a:srgbClr val="23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466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사이트 분석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7601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6476104" y="1289449"/>
            <a:ext cx="5119324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6867196" y="3290267"/>
            <a:ext cx="4054318" cy="1727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데이터를  깔끔하고 각진 분위기의  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UI/UX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디자인을 바탕으로  직관적이게 표현함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REACT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컴포넌트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통해 구현하기에 알맞다고 생각하여 사이트 선정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933470" y="1799080"/>
            <a:ext cx="1582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넥슨 컴퍼니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933470" y="3053354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6" y="966617"/>
            <a:ext cx="5005414" cy="264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6" y="3755760"/>
            <a:ext cx="5005414" cy="26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36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분석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1033826" y="1519129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제작 기법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1033826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6" y="2273965"/>
            <a:ext cx="3869256" cy="2176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62" y="4220088"/>
            <a:ext cx="2991528" cy="1589903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6487275" y="2089527"/>
            <a:ext cx="386925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6555934" y="157506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폰트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65" y="2813412"/>
            <a:ext cx="33480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30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사이트 구현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043274" y="2189373"/>
            <a:ext cx="4661958" cy="4491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311871" y="3600635"/>
            <a:ext cx="4054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 영역은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fixed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고정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useNavigate</a:t>
            </a:r>
            <a:r>
              <a:rPr lang="en-US" altLang="ko-KR" sz="2000" dirty="0" smtClean="0"/>
              <a:t>()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로고 클릭 시 메인페이지로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GNB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메뉴는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Link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컴포넌트를 통해 각각의 서브 페이지로 이동함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311871" y="247733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279606" y="3102781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8" y="1332537"/>
            <a:ext cx="9067800" cy="714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8" y="2247616"/>
            <a:ext cx="33813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475" y="2189373"/>
            <a:ext cx="2872971" cy="43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90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3535196" y="2986139"/>
            <a:ext cx="4632620" cy="3357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3931520" y="3952102"/>
            <a:ext cx="4054318" cy="2392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각각의 데이터를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이용하여 출력함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Family Site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부분의 경우 클릭 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“on”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클래스가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toggle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되어 여닫을 수 있음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우측 하단의 </a:t>
            </a: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윗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방향 버튼 클릭 시 페이지 상단으로 이동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4127080" y="3190673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공통 영역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하단 부분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3997794" y="3752259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56" y="1207350"/>
            <a:ext cx="9820275" cy="15675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2" y="3120566"/>
            <a:ext cx="2950296" cy="3034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8266670" y="2986139"/>
            <a:ext cx="3550508" cy="33579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8468420" y="319067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scrollToTop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8468420" y="3752259"/>
            <a:ext cx="315442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8468420" y="3840214"/>
            <a:ext cx="3011007" cy="20596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useEffect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 / </a:t>
            </a:r>
            <a:r>
              <a:rPr lang="en-US" altLang="ko-KR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useState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)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값을 체크하여 위치에 따라서 숨겨져 있던 버튼을 보이게 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시 윈도우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top : 0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5275" y="1824021"/>
            <a:ext cx="738542" cy="6482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  <a:prstDash val="dash"/>
              </a:ln>
              <a:noFill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9980428" y="2520901"/>
            <a:ext cx="208236" cy="4870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475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57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사이트 구현 </a:t>
            </a:r>
            <a:r>
              <a:rPr lang="en-US" altLang="ko-KR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메인 페이지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FFA6B0-45E7-F3C3-7BE5-2B4DD3B36C5E}"/>
              </a:ext>
            </a:extLst>
          </p:cNvPr>
          <p:cNvSpPr/>
          <p:nvPr/>
        </p:nvSpPr>
        <p:spPr>
          <a:xfrm>
            <a:off x="8894355" y="626525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04FDA1-2537-B50E-2B89-A9F676EFC265}"/>
              </a:ext>
            </a:extLst>
          </p:cNvPr>
          <p:cNvSpPr/>
          <p:nvPr/>
        </p:nvSpPr>
        <p:spPr>
          <a:xfrm>
            <a:off x="7731396" y="1172354"/>
            <a:ext cx="3950529" cy="4932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B5F01-22EB-807A-EA11-80FB871DDF69}"/>
              </a:ext>
            </a:extLst>
          </p:cNvPr>
          <p:cNvSpPr txBox="1"/>
          <p:nvPr/>
        </p:nvSpPr>
        <p:spPr>
          <a:xfrm>
            <a:off x="7894897" y="3090071"/>
            <a:ext cx="3331068" cy="2419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페이지는 총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개의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섹션으로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구성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휠 함수가 적용 되어 있기 때문에 마우스 휠 이벤트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 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height: 100vh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단위로  한번에 이동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첫 화면은 동영상이 자동 반복 재생됨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0209FC-784E-7DEA-8792-4A0CC1EB79C3}"/>
              </a:ext>
            </a:extLst>
          </p:cNvPr>
          <p:cNvSpPr txBox="1"/>
          <p:nvPr/>
        </p:nvSpPr>
        <p:spPr>
          <a:xfrm>
            <a:off x="7803972" y="2287882"/>
            <a:ext cx="345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사이트 분석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8D2658-4A70-8F15-3DF9-823F62D292F8}"/>
              </a:ext>
            </a:extLst>
          </p:cNvPr>
          <p:cNvCxnSpPr>
            <a:cxnSpLocks/>
          </p:cNvCxnSpPr>
          <p:nvPr/>
        </p:nvCxnSpPr>
        <p:spPr>
          <a:xfrm>
            <a:off x="7894897" y="2929787"/>
            <a:ext cx="327661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7" y="1172354"/>
            <a:ext cx="7491779" cy="47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1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631</Words>
  <Application>Microsoft Office PowerPoint</Application>
  <PresentationFormat>와이드스크린</PresentationFormat>
  <Paragraphs>133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Pretendard</vt:lpstr>
      <vt:lpstr>Pretendard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67</cp:revision>
  <dcterms:created xsi:type="dcterms:W3CDTF">2023-04-19T04:07:11Z</dcterms:created>
  <dcterms:modified xsi:type="dcterms:W3CDTF">2024-06-28T01:19:43Z</dcterms:modified>
</cp:coreProperties>
</file>